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8" r:id="rId2"/>
    <p:sldId id="279" r:id="rId3"/>
    <p:sldId id="284" r:id="rId4"/>
    <p:sldId id="286" r:id="rId5"/>
    <p:sldId id="285" r:id="rId6"/>
    <p:sldId id="288" r:id="rId7"/>
    <p:sldId id="290" r:id="rId8"/>
    <p:sldId id="291" r:id="rId9"/>
    <p:sldId id="294" r:id="rId10"/>
    <p:sldId id="292" r:id="rId11"/>
    <p:sldId id="293" r:id="rId12"/>
    <p:sldId id="295" r:id="rId13"/>
    <p:sldId id="297" r:id="rId14"/>
    <p:sldId id="296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041E8-ABD6-4963-B41E-C76E1A348BDF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756D0-C2CA-4E0F-867A-B0FCDCB9ED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5EE-33DB-49F2-B8C7-4975C8BAA1C8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721-D40F-4839-AA0F-A73E8E2736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5EE-33DB-49F2-B8C7-4975C8BAA1C8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721-D40F-4839-AA0F-A73E8E273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5EE-33DB-49F2-B8C7-4975C8BAA1C8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721-D40F-4839-AA0F-A73E8E273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5EE-33DB-49F2-B8C7-4975C8BAA1C8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721-D40F-4839-AA0F-A73E8E273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5EE-33DB-49F2-B8C7-4975C8BAA1C8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999E721-D40F-4839-AA0F-A73E8E273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5EE-33DB-49F2-B8C7-4975C8BAA1C8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721-D40F-4839-AA0F-A73E8E273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5EE-33DB-49F2-B8C7-4975C8BAA1C8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721-D40F-4839-AA0F-A73E8E273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5EE-33DB-49F2-B8C7-4975C8BAA1C8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721-D40F-4839-AA0F-A73E8E273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5EE-33DB-49F2-B8C7-4975C8BAA1C8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721-D40F-4839-AA0F-A73E8E273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5EE-33DB-49F2-B8C7-4975C8BAA1C8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721-D40F-4839-AA0F-A73E8E273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5EE-33DB-49F2-B8C7-4975C8BAA1C8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E721-D40F-4839-AA0F-A73E8E273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9695EE-33DB-49F2-B8C7-4975C8BAA1C8}" type="datetimeFigureOut">
              <a:rPr lang="en-US" smtClean="0"/>
              <a:pPr/>
              <a:t>11/11/2009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99E721-D40F-4839-AA0F-A73E8E2736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jgriffith\My Documents\My Pictures\Microsoft Clip Organizer\E567523F.jpg"/>
          <p:cNvPicPr>
            <a:picLocks noGrp="1"/>
          </p:cNvPicPr>
          <p:nvPr>
            <p:ph idx="1"/>
          </p:nvPr>
        </p:nvPicPr>
        <p:blipFill>
          <a:blip r:embed="rId2"/>
          <a:srcRect l="10417" t="6403" r="9615" b="53434"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Comma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1. Ivan the Terrible is considered one of the most feared people in history.</a:t>
            </a:r>
          </a:p>
          <a:p>
            <a:r>
              <a:rPr lang="en-US" dirty="0" smtClean="0"/>
              <a:t>2. If you would like to travel first class Madam that will cost an extra $300.</a:t>
            </a:r>
          </a:p>
          <a:p>
            <a:r>
              <a:rPr lang="en-US" dirty="0" smtClean="0"/>
              <a:t>3. Rebecca asked "Can we go to the restaurant?"</a:t>
            </a:r>
          </a:p>
          <a:p>
            <a:r>
              <a:rPr lang="en-US" dirty="0" smtClean="0"/>
              <a:t>4. My best friend who comes from Egypt is a very nice guy.</a:t>
            </a:r>
          </a:p>
          <a:p>
            <a:r>
              <a:rPr lang="en-US" dirty="0" smtClean="0"/>
              <a:t>5. Even if it takes all day I am going to fix the roof.</a:t>
            </a:r>
          </a:p>
          <a:p>
            <a:r>
              <a:rPr lang="en-US" dirty="0" smtClean="0"/>
              <a:t>6. It seems that it will snow today because of the cold weather and red sky.</a:t>
            </a:r>
          </a:p>
          <a:p>
            <a:r>
              <a:rPr lang="en-US" dirty="0" smtClean="0"/>
              <a:t>7. Japanese is food is healthy light and not very oily.</a:t>
            </a:r>
          </a:p>
          <a:p>
            <a:r>
              <a:rPr lang="en-US" dirty="0" smtClean="0"/>
              <a:t>8. There was fear that another big war would start so the United Nations was formed.</a:t>
            </a:r>
          </a:p>
          <a:p>
            <a:r>
              <a:rPr lang="en-US" dirty="0" smtClean="0"/>
              <a:t>9. When you meet people for the first time never talk about religion politics and a bad boss.</a:t>
            </a:r>
          </a:p>
          <a:p>
            <a:r>
              <a:rPr lang="en-US" dirty="0" smtClean="0"/>
              <a:t>10. Jim wants to see a movie but Carol wants to stay home.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Answer: Ivan the Terrible is considered one of the most feared people in history.  (NO COMMAS)</a:t>
            </a:r>
          </a:p>
          <a:p>
            <a:r>
              <a:rPr lang="en-US" dirty="0" smtClean="0"/>
              <a:t>Answer: If you would like to travel first class, Madam, that will cost an extra $300.</a:t>
            </a:r>
          </a:p>
          <a:p>
            <a:r>
              <a:rPr lang="en-US" dirty="0" smtClean="0"/>
              <a:t>Answer: Rebecca asked, "Can we go to the restaurant?</a:t>
            </a:r>
          </a:p>
          <a:p>
            <a:r>
              <a:rPr lang="en-US" dirty="0" smtClean="0"/>
              <a:t>Answer: My best friend, who comes from Egypt, is a very nice guy.</a:t>
            </a:r>
          </a:p>
          <a:p>
            <a:r>
              <a:rPr lang="en-US" dirty="0" smtClean="0"/>
              <a:t>Answer: Even if it takes all day, I am going to fix the roof.</a:t>
            </a:r>
          </a:p>
          <a:p>
            <a:r>
              <a:rPr lang="en-US" dirty="0" smtClean="0"/>
              <a:t>Answer:  It seems that it will snow today because of the cold weather and red sky.  (NO COMMAS)</a:t>
            </a:r>
          </a:p>
          <a:p>
            <a:r>
              <a:rPr lang="en-US" dirty="0" smtClean="0"/>
              <a:t>Answer: Japanese is food is healthy, light, and not very oily.</a:t>
            </a:r>
          </a:p>
          <a:p>
            <a:r>
              <a:rPr lang="en-US" dirty="0" smtClean="0"/>
              <a:t>Answer: There was fear that another big war would start, so the United Nations was formed.</a:t>
            </a:r>
          </a:p>
          <a:p>
            <a:r>
              <a:rPr lang="en-US" dirty="0" smtClean="0"/>
              <a:t>Answer: When you meet people for the first time, never talk about religion, politics, or a bad boss.</a:t>
            </a:r>
          </a:p>
          <a:p>
            <a:r>
              <a:rPr lang="en-US" dirty="0" smtClean="0"/>
              <a:t>Answers: Jim wants to see a movie but Carol wants to stay home.   -OR-   Jim wants to see a movie, but Carol wants to stay home.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u="sng" dirty="0" smtClean="0"/>
              <a:t>Items to Check Out</a:t>
            </a:r>
            <a:br>
              <a:rPr lang="en-US" sz="4000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/>
              <a:t>Title:</a:t>
            </a:r>
            <a:r>
              <a:rPr lang="en-US" sz="3000" dirty="0" smtClean="0"/>
              <a:t>  any predictions, questions, clues, or connections?</a:t>
            </a:r>
          </a:p>
          <a:p>
            <a:r>
              <a:rPr lang="en-US" sz="3000" b="1" dirty="0" smtClean="0"/>
              <a:t>Art work on Cover: </a:t>
            </a:r>
            <a:r>
              <a:rPr lang="en-US" sz="3000" dirty="0" smtClean="0"/>
              <a:t>any clues or guesses? possible symbolism? Predictions?</a:t>
            </a:r>
          </a:p>
          <a:p>
            <a:r>
              <a:rPr lang="en-US" sz="3000" b="1" dirty="0" smtClean="0"/>
              <a:t>Blurb on the Back: </a:t>
            </a:r>
            <a:r>
              <a:rPr lang="en-US" sz="3000" dirty="0" smtClean="0"/>
              <a:t>interesting facts? descriptive words that catch your attention? Any predictions?</a:t>
            </a:r>
          </a:p>
          <a:p>
            <a:r>
              <a:rPr lang="en-US" sz="3000" b="1" dirty="0" smtClean="0"/>
              <a:t>Blurs on the flaps: </a:t>
            </a:r>
            <a:r>
              <a:rPr lang="en-US" sz="3000" dirty="0" smtClean="0"/>
              <a:t>  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b="1" dirty="0" smtClean="0"/>
              <a:t>Table of Contents: </a:t>
            </a:r>
            <a:r>
              <a:rPr lang="en-US" sz="3000" dirty="0" smtClean="0"/>
              <a:t>what chapter titles sound interesting?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 smtClean="0"/>
              <a:t>The Sheik </a:t>
            </a:r>
            <a:r>
              <a:rPr lang="en-US" dirty="0" smtClean="0"/>
              <a:t>Rudolph Valentino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85434"/>
            <a:ext cx="6492874" cy="547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europe_1939aug_800x7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877" b="9877"/>
          <a:stretch>
            <a:fillRect/>
          </a:stretch>
        </p:blipFill>
        <p:spPr>
          <a:xfrm>
            <a:off x="30773" y="0"/>
            <a:ext cx="9113227" cy="684000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r>
              <a:rPr lang="en-US" sz="8000" b="1" u="sng" dirty="0" smtClean="0"/>
              <a:t>Moderate</a:t>
            </a:r>
            <a:r>
              <a:rPr lang="en-US" sz="8000" dirty="0" smtClean="0"/>
              <a:t> </a:t>
            </a:r>
            <a:r>
              <a:rPr lang="en-US" sz="4800" i="1" dirty="0" smtClean="0"/>
              <a:t>(</a:t>
            </a:r>
            <a:r>
              <a:rPr lang="en-US" sz="4800" i="1" dirty="0" err="1" smtClean="0"/>
              <a:t>adj</a:t>
            </a:r>
            <a:r>
              <a:rPr lang="en-US" sz="4800" i="1" dirty="0" smtClean="0"/>
              <a:t>)</a:t>
            </a:r>
          </a:p>
          <a:p>
            <a:r>
              <a:rPr lang="en-US" sz="8000" b="1" u="sng" dirty="0" smtClean="0"/>
              <a:t>Fiasco</a:t>
            </a:r>
            <a:r>
              <a:rPr lang="en-US" sz="8000" dirty="0" smtClean="0"/>
              <a:t> </a:t>
            </a:r>
            <a:r>
              <a:rPr lang="en-US" sz="4800" i="1" dirty="0" smtClean="0"/>
              <a:t>(noun)</a:t>
            </a:r>
          </a:p>
          <a:p>
            <a:r>
              <a:rPr lang="en-US" sz="7800" b="1" u="sng" dirty="0" smtClean="0"/>
              <a:t>Gritty</a:t>
            </a:r>
            <a:r>
              <a:rPr lang="en-US" sz="4800" i="1" dirty="0" smtClean="0"/>
              <a:t> (</a:t>
            </a:r>
            <a:r>
              <a:rPr lang="en-US" sz="4800" i="1" dirty="0" err="1" smtClean="0"/>
              <a:t>adj</a:t>
            </a:r>
            <a:r>
              <a:rPr lang="en-US" sz="4800" i="1" dirty="0" smtClean="0"/>
              <a:t>)</a:t>
            </a:r>
          </a:p>
          <a:p>
            <a:r>
              <a:rPr lang="en-US" sz="7800" b="1" u="sng" dirty="0" smtClean="0"/>
              <a:t>Contemplate</a:t>
            </a:r>
            <a:r>
              <a:rPr lang="en-US" sz="4800" i="1" dirty="0" smtClean="0"/>
              <a:t> (verb)</a:t>
            </a:r>
            <a:endParaRPr lang="en-US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2400" y="-44329"/>
            <a:ext cx="9296400" cy="693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Autofit/>
          </a:bodyPr>
          <a:lstStyle/>
          <a:p>
            <a:r>
              <a:rPr lang="en-US" sz="7200" dirty="0" smtClean="0"/>
              <a:t>Read quietly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Thanks</a:t>
            </a:r>
          </a:p>
          <a:p>
            <a:endParaRPr lang="en-US" dirty="0" smtClean="0"/>
          </a:p>
          <a:p>
            <a:r>
              <a:rPr lang="en-US" sz="6000" dirty="0" smtClean="0"/>
              <a:t>On a </a:t>
            </a:r>
            <a:r>
              <a:rPr lang="en-US" sz="6000" b="1" i="1" u="sng" dirty="0" smtClean="0"/>
              <a:t>whim</a:t>
            </a:r>
            <a:r>
              <a:rPr lang="en-US" sz="6000" dirty="0" smtClean="0"/>
              <a:t> Kimberly kissed a boy for the first time giving him a </a:t>
            </a:r>
            <a:r>
              <a:rPr lang="en-US" sz="6000" b="1" i="1" u="sng" dirty="0" smtClean="0"/>
              <a:t>quizzical</a:t>
            </a:r>
            <a:r>
              <a:rPr lang="en-US" sz="6000" dirty="0" smtClean="0"/>
              <a:t> expression.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“Old Glory” by Bruce </a:t>
            </a:r>
            <a:r>
              <a:rPr lang="en-US" dirty="0" err="1" smtClean="0"/>
              <a:t>Coville</a:t>
            </a:r>
            <a:r>
              <a:rPr lang="en-US" dirty="0" smtClean="0"/>
              <a:t>                                                                  </a:t>
            </a:r>
          </a:p>
          <a:p>
            <a:r>
              <a:rPr lang="en-US" sz="2400" dirty="0" smtClean="0"/>
              <a:t>What’s the reason Donald is writing his essay?</a:t>
            </a:r>
          </a:p>
          <a:p>
            <a:r>
              <a:rPr lang="en-US" sz="2400" dirty="0" smtClean="0"/>
              <a:t>What will the teacher,  think of the essay?  How do you know?</a:t>
            </a:r>
          </a:p>
          <a:p>
            <a:r>
              <a:rPr lang="en-US" sz="2400" dirty="0" smtClean="0"/>
              <a:t>What does S.O.S. stand for?</a:t>
            </a:r>
          </a:p>
          <a:p>
            <a:r>
              <a:rPr lang="en-US" sz="2400" dirty="0" smtClean="0"/>
              <a:t>Why did Grand-</a:t>
            </a:r>
            <a:r>
              <a:rPr lang="en-US" sz="2400" dirty="0" err="1" smtClean="0"/>
              <a:t>Da</a:t>
            </a:r>
            <a:r>
              <a:rPr lang="en-US" sz="2400" dirty="0" smtClean="0"/>
              <a:t> think the flag in his room was ridiculous?</a:t>
            </a:r>
          </a:p>
          <a:p>
            <a:r>
              <a:rPr lang="en-US" sz="2400" dirty="0" smtClean="0"/>
              <a:t>What does Grand-</a:t>
            </a:r>
            <a:r>
              <a:rPr lang="en-US" sz="2400" dirty="0" err="1" smtClean="0"/>
              <a:t>Da</a:t>
            </a:r>
            <a:r>
              <a:rPr lang="en-US" sz="2400" dirty="0" smtClean="0"/>
              <a:t> think of Donald and his peers at school?</a:t>
            </a:r>
          </a:p>
          <a:p>
            <a:r>
              <a:rPr lang="en-US" sz="2400" dirty="0" smtClean="0"/>
              <a:t>Name two </a:t>
            </a:r>
            <a:r>
              <a:rPr lang="en-US" sz="2400" u="sng" dirty="0" smtClean="0"/>
              <a:t>scientific</a:t>
            </a:r>
            <a:r>
              <a:rPr lang="en-US" sz="2400" dirty="0" smtClean="0"/>
              <a:t> advancements or inventions that Donald’s world has that ours doesn’t.</a:t>
            </a:r>
          </a:p>
          <a:p>
            <a:r>
              <a:rPr lang="en-US" sz="2400" dirty="0" smtClean="0"/>
              <a:t>In what two ways is Donald like kids today in our world?</a:t>
            </a:r>
          </a:p>
          <a:p>
            <a:r>
              <a:rPr lang="en-US" sz="2400" dirty="0" smtClean="0"/>
              <a:t>Why did Grand-</a:t>
            </a:r>
            <a:r>
              <a:rPr lang="en-US" sz="2400" dirty="0" err="1" smtClean="0"/>
              <a:t>Da</a:t>
            </a:r>
            <a:r>
              <a:rPr lang="en-US" sz="2400" dirty="0" smtClean="0"/>
              <a:t> dress the way he did on his last day?</a:t>
            </a:r>
          </a:p>
          <a:p>
            <a:r>
              <a:rPr lang="en-US" sz="2400" dirty="0" smtClean="0"/>
              <a:t>Who are ‘the Uncles?”</a:t>
            </a:r>
          </a:p>
          <a:p>
            <a:r>
              <a:rPr lang="en-US" sz="2400" dirty="0" smtClean="0"/>
              <a:t>Why would Grand-</a:t>
            </a:r>
            <a:r>
              <a:rPr lang="en-US" sz="2400" dirty="0" err="1" smtClean="0"/>
              <a:t>Da</a:t>
            </a:r>
            <a:r>
              <a:rPr lang="en-US" sz="2400" dirty="0" smtClean="0"/>
              <a:t> be upset about the teacher leaving out a few Presidents?</a:t>
            </a:r>
          </a:p>
          <a:p>
            <a:r>
              <a:rPr lang="en-US" sz="2400" dirty="0" smtClean="0"/>
              <a:t>Why was Donald “a little excited” while he waited for the S.O.S. men to arrive?</a:t>
            </a:r>
          </a:p>
          <a:p>
            <a:r>
              <a:rPr lang="en-US" sz="2400" dirty="0" smtClean="0"/>
              <a:t>Why is Donald afraid to talk to his teacher?</a:t>
            </a:r>
          </a:p>
          <a:p>
            <a:r>
              <a:rPr lang="en-US" sz="2400" dirty="0" smtClean="0"/>
              <a:t>What difficult decision does Donald make?</a:t>
            </a:r>
          </a:p>
          <a:p>
            <a:r>
              <a:rPr lang="en-US" sz="2400" dirty="0" smtClean="0"/>
              <a:t>How does Donald feel about what he did?</a:t>
            </a:r>
          </a:p>
          <a:p>
            <a:r>
              <a:rPr lang="en-US" sz="2400" dirty="0" smtClean="0"/>
              <a:t>Why is everyone afraid of Grand-</a:t>
            </a:r>
            <a:r>
              <a:rPr lang="en-US" sz="2400" dirty="0" err="1" smtClean="0"/>
              <a:t>Da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Sponge 13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914400"/>
            <a:ext cx="92964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	As a Giver, Jonas would experience a life with the best and worst of human experiences.  Write one half page about what would be the best and worst part of the job?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 Forecast”</a:t>
            </a:r>
            <a:br>
              <a:rPr lang="en-US" dirty="0" smtClean="0"/>
            </a:br>
            <a:r>
              <a:rPr lang="en-US" dirty="0" smtClean="0"/>
              <a:t>By Dan Jaffe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 </a:t>
            </a:r>
          </a:p>
          <a:p>
            <a:pPr algn="ctr">
              <a:buNone/>
            </a:pPr>
            <a:r>
              <a:rPr lang="en-US" sz="3200" dirty="0" smtClean="0"/>
              <a:t>Perhaps our age has driven us indoors.</a:t>
            </a:r>
          </a:p>
          <a:p>
            <a:pPr algn="ctr">
              <a:buNone/>
            </a:pPr>
            <a:r>
              <a:rPr lang="en-US" sz="3200" dirty="0" smtClean="0"/>
              <a:t>We sprawl in the semi-darkness, dreaming sometimes</a:t>
            </a:r>
          </a:p>
          <a:p>
            <a:pPr algn="ctr">
              <a:buNone/>
            </a:pPr>
            <a:r>
              <a:rPr lang="en-US" sz="3200" dirty="0" smtClean="0"/>
              <a:t>Of a vague world spinning in the wind.</a:t>
            </a:r>
          </a:p>
          <a:p>
            <a:pPr algn="ctr">
              <a:buNone/>
            </a:pPr>
            <a:r>
              <a:rPr lang="en-US" sz="3200" dirty="0" smtClean="0"/>
              <a:t>But we have snapped our locks, pulled down or shades,</a:t>
            </a:r>
          </a:p>
          <a:p>
            <a:pPr algn="ctr">
              <a:buNone/>
            </a:pPr>
            <a:r>
              <a:rPr lang="en-US" sz="3200" dirty="0" smtClean="0"/>
              <a:t>Taken all precautions.  We shall not be disturbed.</a:t>
            </a:r>
          </a:p>
          <a:p>
            <a:pPr algn="ctr">
              <a:buNone/>
            </a:pPr>
            <a:r>
              <a:rPr lang="en-US" sz="3200" dirty="0" smtClean="0"/>
              <a:t>If the earth shakes, it will be on a screen;</a:t>
            </a:r>
          </a:p>
          <a:p>
            <a:pPr algn="ctr">
              <a:buNone/>
            </a:pPr>
            <a:r>
              <a:rPr lang="en-US" sz="3200" dirty="0" smtClean="0"/>
              <a:t>And if the prairie winds spills down our streets</a:t>
            </a:r>
          </a:p>
          <a:p>
            <a:pPr algn="ctr">
              <a:buNone/>
            </a:pPr>
            <a:r>
              <a:rPr lang="en-US" sz="3200" dirty="0" smtClean="0"/>
              <a:t>And covers us with leaves, the weatherman will tell us.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Questions to ask any poem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What happens in the poem?</a:t>
            </a:r>
          </a:p>
          <a:p>
            <a:r>
              <a:rPr lang="en-US" sz="3200" dirty="0" smtClean="0"/>
              <a:t>What is the central idea?</a:t>
            </a:r>
          </a:p>
          <a:p>
            <a:r>
              <a:rPr lang="en-US" sz="3200" dirty="0" smtClean="0"/>
              <a:t>Is the poem symbolic? Is it allegorical?</a:t>
            </a:r>
          </a:p>
          <a:p>
            <a:r>
              <a:rPr lang="en-US" sz="3200" dirty="0" smtClean="0"/>
              <a:t>Purpose of the poem? Message of the poem?</a:t>
            </a:r>
            <a:r>
              <a:rPr lang="en-US" sz="3200" b="1" dirty="0" smtClean="0"/>
              <a:t> </a:t>
            </a:r>
          </a:p>
          <a:p>
            <a:r>
              <a:rPr lang="en-US" sz="3200" dirty="0" smtClean="0"/>
              <a:t>Who is speaking? To whom? When? Where? </a:t>
            </a:r>
          </a:p>
          <a:p>
            <a:r>
              <a:rPr lang="en-US" sz="3200" dirty="0" smtClean="0"/>
              <a:t>What is the tone/mood of the poem?</a:t>
            </a:r>
          </a:p>
          <a:p>
            <a:r>
              <a:rPr lang="en-US" sz="3200" dirty="0" smtClean="0"/>
              <a:t>How would you describe the language of the poem?  What words especially move you?</a:t>
            </a:r>
          </a:p>
          <a:p>
            <a:r>
              <a:rPr lang="en-US" sz="3200" dirty="0" smtClean="0"/>
              <a:t>How would you describe the imagery used in the poem? Are there examples of figurative language (similes, metaphors, personification)?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Sponge 14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The poem “The Forecaster” tells about a “safe” but restricted environment.  Write about how this relates to your life as teenagers in Guatemala.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Sponge 15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Write what you know or think you know about the Holocaust </a:t>
            </a:r>
            <a:r>
              <a:rPr lang="en-US" sz="6600" smtClean="0"/>
              <a:t>and WWII.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32434</TotalTime>
  <Words>564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Slide 1</vt:lpstr>
      <vt:lpstr>Slide 2</vt:lpstr>
      <vt:lpstr>Read quietly </vt:lpstr>
      <vt:lpstr>Slide 4</vt:lpstr>
      <vt:lpstr>Sponge 13</vt:lpstr>
      <vt:lpstr>“The Forecast” By Dan Jaffe </vt:lpstr>
      <vt:lpstr>Questions to ask any poem</vt:lpstr>
      <vt:lpstr>Sponge 14 </vt:lpstr>
      <vt:lpstr>Sponge 15</vt:lpstr>
      <vt:lpstr>Comma Quiz</vt:lpstr>
      <vt:lpstr>Slide 11</vt:lpstr>
      <vt:lpstr>Items to Check Out </vt:lpstr>
      <vt:lpstr>The Sheik Rudolph Valentino</vt:lpstr>
      <vt:lpstr>Slide 14</vt:lpstr>
      <vt:lpstr>Vocabulary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Sponge 1</dc:title>
  <dc:creator> </dc:creator>
  <cp:lastModifiedBy> </cp:lastModifiedBy>
  <cp:revision>30</cp:revision>
  <dcterms:created xsi:type="dcterms:W3CDTF">2009-08-14T19:16:32Z</dcterms:created>
  <dcterms:modified xsi:type="dcterms:W3CDTF">2009-11-11T17:17:51Z</dcterms:modified>
</cp:coreProperties>
</file>